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0054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250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922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116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584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22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62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95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899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320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533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722AA-0CB7-48B3-AA03-3261B3371A55}" type="datetimeFigureOut">
              <a:rPr lang="en-IN" smtClean="0"/>
              <a:t>14-07-2015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DF23C-F598-4CBA-A4FB-1BD8949FB0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941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6215" y="5288340"/>
            <a:ext cx="11655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Figure 1: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Simultaneous induction of innate and adaptive immune response by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Immunostimulatory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fusogenic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liposomes (IFLs).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IFL may attract innate cells like DCs, macrophages leading to their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immunostimulation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and release of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proinflammatory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cytokines (pathway a). IFL may get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phagocytosed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by APCs and present antigen by MHCII molecule to CD4 T cells which may then activate and proliferate to different subtypes (Th1/Th2). CD4 T cells may also activate B cells through IL4 to produce antibodies (pathway b). IFL may get fused with APC and deliver antigen to the cytosol for presentation through MHCI to CD8 T cells which may lead to the generation of cytotoxic T cells to induce cell-mediated Immunity (pathway c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Abbreviations: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CL-Conventional Liposomes; IFL-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Immunostimulatory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Fusogenic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Liposomes; OVA- Ovalbumin; APC-Antigen presenting cell; CTL- Cytotoxic T cell; PAMP-Pathogen Associated Molecular Patterns; TPL-Total polar lipids; Cell mediated Immunity- CMI.</a:t>
            </a:r>
            <a:endParaRPr lang="en-I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830" y="286362"/>
            <a:ext cx="8669382" cy="485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896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PEERTECHZ-6.2</dc:creator>
  <cp:lastModifiedBy>PEERTECHZ-6.2</cp:lastModifiedBy>
  <cp:revision>4</cp:revision>
  <dcterms:created xsi:type="dcterms:W3CDTF">2015-07-03T08:12:00Z</dcterms:created>
  <dcterms:modified xsi:type="dcterms:W3CDTF">2015-07-14T10:25:44Z</dcterms:modified>
</cp:coreProperties>
</file>