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97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9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70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6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278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537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5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82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75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7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27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190692"/>
            <a:ext cx="9144000" cy="403291"/>
          </a:xfrm>
        </p:spPr>
        <p:txBody>
          <a:bodyPr/>
          <a:lstStyle/>
          <a:p>
            <a:r>
              <a:rPr lang="en-IN" b="1" baseline="30000" dirty="0"/>
              <a:t>Figure 2:</a:t>
            </a:r>
            <a:r>
              <a:rPr lang="en-IN" baseline="30000" dirty="0"/>
              <a:t> Molecules involved in </a:t>
            </a:r>
            <a:r>
              <a:rPr lang="en-IN" baseline="30000" dirty="0" err="1"/>
              <a:t>signaling</a:t>
            </a:r>
            <a:r>
              <a:rPr lang="en-IN" baseline="30000" dirty="0"/>
              <a:t> by QS.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012" y="1571625"/>
            <a:ext cx="6657975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2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PEERTECHZ-6.2</dc:creator>
  <cp:lastModifiedBy>PEERTECHZ-6.2</cp:lastModifiedBy>
  <cp:revision>2</cp:revision>
  <dcterms:created xsi:type="dcterms:W3CDTF">2015-08-06T05:50:36Z</dcterms:created>
  <dcterms:modified xsi:type="dcterms:W3CDTF">2015-08-06T05:51:33Z</dcterms:modified>
</cp:coreProperties>
</file>