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3972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93956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3706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961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2787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5374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6540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8825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53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1757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3773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273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190692"/>
            <a:ext cx="9144000" cy="403291"/>
          </a:xfrm>
        </p:spPr>
        <p:txBody>
          <a:bodyPr/>
          <a:lstStyle/>
          <a:p>
            <a:r>
              <a:rPr lang="en-IN" b="1" baseline="30000" dirty="0"/>
              <a:t>Figure 1:</a:t>
            </a:r>
            <a:r>
              <a:rPr lang="en-IN" baseline="30000" dirty="0"/>
              <a:t> Different types of buildings are auto inductor (AI) in positive and Gram-negative bacteria</a:t>
            </a:r>
            <a:r>
              <a:rPr lang="en-IN" baseline="30000" dirty="0" smtClean="0"/>
              <a:t>.</a:t>
            </a:r>
            <a:endParaRPr lang="en-IN" baseline="30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951" y="566670"/>
            <a:ext cx="5997773" cy="5134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92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PEERTECHZ-6.2</dc:creator>
  <cp:lastModifiedBy>PEERTECHZ-6.2</cp:lastModifiedBy>
  <cp:revision>1</cp:revision>
  <dcterms:created xsi:type="dcterms:W3CDTF">2015-08-06T05:50:36Z</dcterms:created>
  <dcterms:modified xsi:type="dcterms:W3CDTF">2015-08-06T05:51:05Z</dcterms:modified>
</cp:coreProperties>
</file>